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7" r:id="rId3"/>
    <p:sldId id="301" r:id="rId4"/>
    <p:sldId id="302" r:id="rId5"/>
    <p:sldId id="29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275609" y="8830627"/>
            <a:ext cx="3271905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36553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today…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Checking regression assumptions (recap and slow demonstration)</a:t>
            </a:r>
          </a:p>
          <a:p>
            <a:r>
              <a:rPr lang="en-US" dirty="0"/>
              <a:t>Influence and outliers</a:t>
            </a:r>
          </a:p>
          <a:p>
            <a:r>
              <a:rPr lang="en-US" dirty="0"/>
              <a:t>Restriction of range</a:t>
            </a:r>
          </a:p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 (and other things) as regression</a:t>
            </a:r>
          </a:p>
        </p:txBody>
      </p:sp>
    </p:spTree>
    <p:extLst>
      <p:ext uri="{BB962C8B-B14F-4D97-AF65-F5344CB8AC3E}">
        <p14:creationId xmlns:p14="http://schemas.microsoft.com/office/powerpoint/2010/main" val="128857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Recapping regression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relationship</a:t>
            </a:r>
          </a:p>
          <a:p>
            <a:r>
              <a:rPr lang="en-US" dirty="0"/>
              <a:t>Independent errors</a:t>
            </a:r>
          </a:p>
          <a:p>
            <a:r>
              <a:rPr lang="en-US" dirty="0"/>
              <a:t>Equal variation in errors across the range</a:t>
            </a:r>
          </a:p>
          <a:p>
            <a:r>
              <a:rPr lang="en-US" dirty="0"/>
              <a:t>Normally distributed errors</a:t>
            </a:r>
          </a:p>
          <a:p>
            <a:r>
              <a:rPr lang="en-US" dirty="0"/>
              <a:t>Note: we can’t observe the errors because they exist in the </a:t>
            </a:r>
            <a:r>
              <a:rPr lang="en-US" i="1" dirty="0"/>
              <a:t>population</a:t>
            </a:r>
            <a:r>
              <a:rPr lang="en-US" dirty="0"/>
              <a:t>, but our residuals are </a:t>
            </a:r>
            <a:r>
              <a:rPr lang="en-US" i="1" dirty="0"/>
              <a:t>sample estimates </a:t>
            </a:r>
            <a:r>
              <a:rPr lang="en-US" dirty="0"/>
              <a:t>of the errors.</a:t>
            </a:r>
          </a:p>
        </p:txBody>
      </p:sp>
    </p:spTree>
    <p:extLst>
      <p:ext uri="{BB962C8B-B14F-4D97-AF65-F5344CB8AC3E}">
        <p14:creationId xmlns:p14="http://schemas.microsoft.com/office/powerpoint/2010/main" val="86859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 and 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further the value of a predictor is from the mean, the more potential influence the point has on the regression.</a:t>
            </a:r>
          </a:p>
          <a:p>
            <a:r>
              <a:rPr lang="en-US" dirty="0"/>
              <a:t>Leverage</a:t>
            </a:r>
          </a:p>
          <a:p>
            <a:r>
              <a:rPr lang="en-US" dirty="0"/>
              <a:t>Cook’s distance</a:t>
            </a:r>
          </a:p>
        </p:txBody>
      </p:sp>
    </p:spTree>
    <p:extLst>
      <p:ext uri="{BB962C8B-B14F-4D97-AF65-F5344CB8AC3E}">
        <p14:creationId xmlns:p14="http://schemas.microsoft.com/office/powerpoint/2010/main" val="180688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 (and other familiar things) as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 and standard deviation as regression</a:t>
            </a:r>
          </a:p>
          <a:p>
            <a:r>
              <a:rPr lang="en-US" dirty="0"/>
              <a:t>The </a:t>
            </a:r>
            <a:r>
              <a:rPr lang="en-US" i="1" dirty="0"/>
              <a:t>t </a:t>
            </a:r>
            <a:r>
              <a:rPr lang="en-US" dirty="0"/>
              <a:t>test as regression</a:t>
            </a:r>
          </a:p>
          <a:p>
            <a:pPr lvl="1"/>
            <a:r>
              <a:rPr lang="en-US" dirty="0"/>
              <a:t>Dummy coding</a:t>
            </a:r>
          </a:p>
          <a:p>
            <a:pPr lvl="1"/>
            <a:r>
              <a:rPr lang="en-US" dirty="0"/>
              <a:t>Effects coding</a:t>
            </a:r>
          </a:p>
          <a:p>
            <a:pPr lvl="1"/>
            <a:r>
              <a:rPr lang="en-US"/>
              <a:t>Nonsense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690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136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Psychology 105  Advanced Research Methods</vt:lpstr>
      <vt:lpstr>The plan for today…</vt:lpstr>
      <vt:lpstr>Recapping regression assumptions</vt:lpstr>
      <vt:lpstr>Influence and outliers</vt:lpstr>
      <vt:lpstr>The t test (and other familiar things) as regression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51</cp:revision>
  <cp:lastPrinted>2021-03-09T18:53:16Z</cp:lastPrinted>
  <dcterms:created xsi:type="dcterms:W3CDTF">2007-01-07T21:57:11Z</dcterms:created>
  <dcterms:modified xsi:type="dcterms:W3CDTF">2021-03-09T21:12:25Z</dcterms:modified>
</cp:coreProperties>
</file>